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12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09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42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2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67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9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280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2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6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7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8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BD21-03AC-4B05-816C-F1C7366480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92D22-8896-4BD2-9825-8C45B2F3D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6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66705" y="1069935"/>
            <a:ext cx="571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+mj-lt"/>
              </a:rPr>
              <a:t>Анастасия </a:t>
            </a:r>
            <a:r>
              <a:rPr lang="ru-RU" sz="2800" b="1" i="1" dirty="0" err="1" smtClean="0">
                <a:latin typeface="+mj-lt"/>
              </a:rPr>
              <a:t>Савитри</a:t>
            </a:r>
            <a:endParaRPr lang="ru-RU" sz="2800" b="1" i="1" dirty="0" smtClean="0">
              <a:latin typeface="+mj-lt"/>
            </a:endParaRPr>
          </a:p>
          <a:p>
            <a:pPr algn="ctr"/>
            <a:r>
              <a:rPr lang="ru-RU" sz="2000" b="1" i="1" smtClean="0">
                <a:latin typeface="+mj-lt"/>
              </a:rPr>
              <a:t>преподаватель </a:t>
            </a:r>
            <a:r>
              <a:rPr lang="ru-RU" sz="2000" b="1" i="1" smtClean="0">
                <a:latin typeface="+mj-lt"/>
              </a:rPr>
              <a:t>йоги</a:t>
            </a:r>
            <a:endParaRPr lang="ru-RU" sz="2000" b="1" i="1" dirty="0" smtClean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52" y="2095480"/>
            <a:ext cx="307181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ru-RU" sz="1600" b="1" i="1" dirty="0" smtClean="0">
                <a:effectLst/>
                <a:latin typeface="+mj-lt"/>
              </a:rPr>
              <a:t>О преподавателе</a:t>
            </a:r>
            <a:r>
              <a:rPr lang="ru-RU" sz="1800" b="1" dirty="0" smtClean="0">
                <a:effectLst/>
                <a:latin typeface="Monotype Corsiva" pitchFamily="66" charset="0"/>
              </a:rPr>
              <a:t/>
            </a:r>
            <a:br>
              <a:rPr lang="ru-RU" sz="1800" b="1" dirty="0" smtClean="0">
                <a:effectLst/>
                <a:latin typeface="Monotype Corsiva" pitchFamily="66" charset="0"/>
              </a:rPr>
            </a:br>
            <a:endParaRPr lang="ru-RU" sz="1600" i="1" dirty="0" smtClean="0"/>
          </a:p>
          <a:p>
            <a:pPr indent="457200" algn="just"/>
            <a:r>
              <a:rPr lang="ru-RU" sz="1600" i="1" dirty="0" smtClean="0"/>
              <a:t>Я куратор-преподаватель Международного Открытого Йога Университета </a:t>
            </a:r>
            <a:r>
              <a:rPr lang="en-US" sz="1600" i="1" dirty="0" smtClean="0"/>
              <a:t> (</a:t>
            </a:r>
            <a:r>
              <a:rPr lang="en-US" sz="1600" i="1" dirty="0"/>
              <a:t>www.openyoga.ru)</a:t>
            </a:r>
            <a:r>
              <a:rPr lang="ru-RU" sz="1600" i="1" dirty="0"/>
              <a:t>.</a:t>
            </a:r>
          </a:p>
          <a:p>
            <a:pPr indent="457200" algn="just"/>
            <a:r>
              <a:rPr lang="ru-RU" sz="1600" i="1" dirty="0" smtClean="0"/>
              <a:t>Свой профессиональный путь в йоге начала в 2008 году, поступив в Международный Открытый Йога Университет и начав изучение Йоги традиции Анандасвами. </a:t>
            </a:r>
            <a:endParaRPr lang="en-US" sz="1600" i="1" dirty="0" smtClean="0"/>
          </a:p>
          <a:p>
            <a:pPr indent="457200" algn="just"/>
            <a:r>
              <a:rPr lang="ru-RU" sz="1600" i="1" dirty="0" smtClean="0"/>
              <a:t>Я изучаю и практикую более 10 видов Йоги, в том числе: </a:t>
            </a:r>
            <a:r>
              <a:rPr lang="ru-RU" sz="1600" i="1" dirty="0" err="1" smtClean="0"/>
              <a:t>Кундалини</a:t>
            </a:r>
            <a:r>
              <a:rPr lang="ru-RU" sz="1600" i="1" dirty="0" smtClean="0"/>
              <a:t> Йога, Йога Визуализации, </a:t>
            </a:r>
            <a:r>
              <a:rPr lang="ru-RU" sz="1600" i="1" dirty="0" err="1" smtClean="0"/>
              <a:t>Джнана</a:t>
            </a:r>
            <a:r>
              <a:rPr lang="ru-RU" sz="1600" i="1" dirty="0" smtClean="0"/>
              <a:t> </a:t>
            </a:r>
            <a:r>
              <a:rPr lang="ru-RU" sz="1600" i="1" dirty="0"/>
              <a:t>Йога, Йога для </a:t>
            </a:r>
            <a:r>
              <a:rPr lang="ru-RU" sz="1600" i="1" dirty="0" smtClean="0"/>
              <a:t>беременных и т.д.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6786" y="6310322"/>
            <a:ext cx="666054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i="1" dirty="0" smtClean="0"/>
              <a:t>Я являюсь куратором различных интернет Йога курсов МОЙУ</a:t>
            </a:r>
            <a:r>
              <a:rPr lang="en-US" sz="1600" i="1" dirty="0" smtClean="0"/>
              <a:t> (www.kurs.openyoga.ru)</a:t>
            </a:r>
            <a:r>
              <a:rPr lang="ru-RU" sz="1600" i="1" dirty="0" smtClean="0"/>
              <a:t>, а также активно участвую в подготовке новых преподавателей традиции Анандасвами.</a:t>
            </a:r>
          </a:p>
          <a:p>
            <a:pPr indent="457200" algn="just"/>
            <a:r>
              <a:rPr lang="ru-RU" sz="1600" i="1" dirty="0" smtClean="0"/>
              <a:t>Я организатор проекта по изучению взаимоотношений Мужчины и Женщины с позиции Йоги – Йоги Триады (</a:t>
            </a:r>
            <a:r>
              <a:rPr lang="en-US" sz="1600" i="1" dirty="0" smtClean="0"/>
              <a:t>www.triada.ru)</a:t>
            </a:r>
            <a:r>
              <a:rPr lang="ru-RU" sz="1600" i="1" dirty="0" smtClean="0"/>
              <a:t>.</a:t>
            </a:r>
          </a:p>
          <a:p>
            <a:pPr indent="457200" algn="just"/>
            <a:r>
              <a:rPr lang="ru-RU" sz="1600" i="1" dirty="0" smtClean="0"/>
              <a:t>Я провожу  занятия в группах и индивидуальные занятия. Основные направления в преподавании: </a:t>
            </a:r>
            <a:r>
              <a:rPr lang="ru-RU" sz="1600" i="1" dirty="0" err="1" smtClean="0"/>
              <a:t>Хатха</a:t>
            </a:r>
            <a:r>
              <a:rPr lang="ru-RU" sz="1600" i="1" dirty="0" smtClean="0"/>
              <a:t> Йога, </a:t>
            </a:r>
            <a:r>
              <a:rPr lang="ru-RU" sz="1600" i="1" dirty="0" err="1" smtClean="0"/>
              <a:t>Крия</a:t>
            </a:r>
            <a:r>
              <a:rPr lang="ru-RU" sz="1600" i="1" dirty="0" smtClean="0"/>
              <a:t> Йога. Также на своих занятиях активно использую практики Раджа Йоги, Мантра Йоги, Ньяса Йоги, </a:t>
            </a:r>
            <a:r>
              <a:rPr lang="ru-RU" sz="1600" i="1" dirty="0" err="1" smtClean="0"/>
              <a:t>Пранаямы</a:t>
            </a:r>
            <a:r>
              <a:rPr lang="ru-RU" sz="1600" i="1" dirty="0" smtClean="0"/>
              <a:t> и Медитации. </a:t>
            </a:r>
          </a:p>
          <a:p>
            <a:pPr indent="457200" algn="just"/>
            <a:r>
              <a:rPr lang="ru-RU" sz="1600" i="1" dirty="0" smtClean="0"/>
              <a:t>Мой тел. +7(985)257-89-35</a:t>
            </a:r>
          </a:p>
          <a:p>
            <a:pPr indent="457200" algn="just"/>
            <a:r>
              <a:rPr lang="ru-RU" sz="1600" i="1" dirty="0" smtClean="0"/>
              <a:t>Буду рада видеть вас на своих занятиях!</a:t>
            </a:r>
          </a:p>
          <a:p>
            <a:pPr indent="457200" algn="just"/>
            <a:endParaRPr lang="ru-RU" sz="1600" b="1" i="1" dirty="0" smtClean="0"/>
          </a:p>
          <a:p>
            <a:pPr indent="457200" algn="r"/>
            <a:r>
              <a:rPr lang="ru-RU" sz="1600" b="1" i="1" dirty="0" smtClean="0"/>
              <a:t>"Вся жизнь - это Йога", Шри </a:t>
            </a:r>
            <a:r>
              <a:rPr lang="ru-RU" sz="1600" b="1" i="1" dirty="0" err="1" smtClean="0"/>
              <a:t>Ауробиндо</a:t>
            </a:r>
            <a:endParaRPr lang="ru-RU" sz="1600" i="1" dirty="0"/>
          </a:p>
        </p:txBody>
      </p:sp>
      <p:pic>
        <p:nvPicPr>
          <p:cNvPr id="20" name="Рисунок 19" descr="Anastasiya_Savit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417" y="2433120"/>
            <a:ext cx="3274591" cy="36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893"/>
            <a:ext cx="7334672" cy="123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90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110</Words>
  <Application>Microsoft Office PowerPoint</Application>
  <PresentationFormat>Лист A4 (210x297 мм)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11</cp:revision>
  <dcterms:created xsi:type="dcterms:W3CDTF">2012-03-16T19:23:21Z</dcterms:created>
  <dcterms:modified xsi:type="dcterms:W3CDTF">2012-03-29T08:27:07Z</dcterms:modified>
</cp:coreProperties>
</file>